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6" r:id="rId3"/>
    <p:sldId id="258" r:id="rId4"/>
    <p:sldId id="259" r:id="rId5"/>
    <p:sldId id="260" r:id="rId6"/>
    <p:sldId id="261"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7" d="100"/>
          <a:sy n="87" d="100"/>
        </p:scale>
        <p:origin x="-792" y="-8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2023/09/19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2023/09/19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2023/09/19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2023/09/19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2023/09/19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2023/09/19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2023/09/19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2023/09/19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2023/09/19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2023/09/19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2023/09/19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2023/09/19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934200"/>
          </a:xfrm>
        </p:spPr>
      </p:pic>
    </p:spTree>
    <p:extLst>
      <p:ext uri="{BB962C8B-B14F-4D97-AF65-F5344CB8AC3E}">
        <p14:creationId xmlns:p14="http://schemas.microsoft.com/office/powerpoint/2010/main" val="20071823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8800" y="685800"/>
            <a:ext cx="5398176" cy="482237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22887708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4000" cy="6858000"/>
          </a:xfrm>
        </p:spPr>
      </p:pic>
    </p:spTree>
    <p:extLst>
      <p:ext uri="{BB962C8B-B14F-4D97-AF65-F5344CB8AC3E}">
        <p14:creationId xmlns:p14="http://schemas.microsoft.com/office/powerpoint/2010/main" val="1299614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3400" y="1541838"/>
            <a:ext cx="3386176" cy="3536197"/>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8200" y="1371600"/>
            <a:ext cx="4076699" cy="3876675"/>
          </a:xfrm>
          <a:prstGeom prst="rect">
            <a:avLst/>
          </a:prstGeom>
        </p:spPr>
      </p:pic>
    </p:spTree>
    <p:extLst>
      <p:ext uri="{BB962C8B-B14F-4D97-AF65-F5344CB8AC3E}">
        <p14:creationId xmlns:p14="http://schemas.microsoft.com/office/powerpoint/2010/main" val="13446610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71600" y="914400"/>
            <a:ext cx="6400800" cy="4949952"/>
          </a:xfrm>
        </p:spPr>
      </p:pic>
    </p:spTree>
    <p:extLst>
      <p:ext uri="{BB962C8B-B14F-4D97-AF65-F5344CB8AC3E}">
        <p14:creationId xmlns:p14="http://schemas.microsoft.com/office/powerpoint/2010/main" val="24792535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Policy Brief</a:t>
            </a:r>
            <a:endParaRPr lang="en-US" dirty="0"/>
          </a:p>
        </p:txBody>
      </p:sp>
      <p:sp>
        <p:nvSpPr>
          <p:cNvPr id="3" name="Content Placeholder 2"/>
          <p:cNvSpPr>
            <a:spLocks noGrp="1"/>
          </p:cNvSpPr>
          <p:nvPr>
            <p:ph idx="1"/>
          </p:nvPr>
        </p:nvSpPr>
        <p:spPr/>
        <p:txBody>
          <a:bodyPr/>
          <a:lstStyle/>
          <a:p>
            <a:r>
              <a:rPr lang="en-US" dirty="0"/>
              <a:t>A policy brief presents a concise summary of information that can help readers understand, and likely make decisions about, government policies. Policy briefs may give objective summaries of relevant research, suggest possible policy options, or go even further and argue for particular courses of action.</a:t>
            </a:r>
            <a:endParaRPr lang="en-US" dirty="0"/>
          </a:p>
        </p:txBody>
      </p:sp>
    </p:spTree>
    <p:extLst>
      <p:ext uri="{BB962C8B-B14F-4D97-AF65-F5344CB8AC3E}">
        <p14:creationId xmlns:p14="http://schemas.microsoft.com/office/powerpoint/2010/main" val="148968157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TotalTime>
  <Words>5</Words>
  <Application>Microsoft Office PowerPoint</Application>
  <PresentationFormat>On-screen Show (4:3)</PresentationFormat>
  <Paragraphs>2</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Office Theme</vt:lpstr>
      <vt:lpstr>PowerPoint Presentation</vt:lpstr>
      <vt:lpstr>PowerPoint Presentation</vt:lpstr>
      <vt:lpstr>PowerPoint Presentation</vt:lpstr>
      <vt:lpstr>PowerPoint Presentation</vt:lpstr>
      <vt:lpstr>PowerPoint Presentation</vt:lpstr>
      <vt:lpstr>Policy Brief</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مرتضي عرب زوزني</dc:creator>
  <cp:lastModifiedBy>Unknown</cp:lastModifiedBy>
  <cp:revision>2</cp:revision>
  <dcterms:created xsi:type="dcterms:W3CDTF">2006-08-16T00:00:00Z</dcterms:created>
  <dcterms:modified xsi:type="dcterms:W3CDTF">2023-09-19T06:23:42Z</dcterms:modified>
</cp:coreProperties>
</file>